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08" r:id="rId4"/>
  </p:sldMasterIdLst>
  <p:notesMasterIdLst>
    <p:notesMasterId r:id="rId20"/>
  </p:notesMasterIdLst>
  <p:handoutMasterIdLst>
    <p:handoutMasterId r:id="rId21"/>
  </p:handoutMasterIdLst>
  <p:sldIdLst>
    <p:sldId id="256" r:id="rId5"/>
    <p:sldId id="431" r:id="rId6"/>
    <p:sldId id="421" r:id="rId7"/>
    <p:sldId id="432" r:id="rId8"/>
    <p:sldId id="433" r:id="rId9"/>
    <p:sldId id="436" r:id="rId10"/>
    <p:sldId id="425" r:id="rId11"/>
    <p:sldId id="426" r:id="rId12"/>
    <p:sldId id="435" r:id="rId13"/>
    <p:sldId id="427" r:id="rId14"/>
    <p:sldId id="428" r:id="rId15"/>
    <p:sldId id="437" r:id="rId16"/>
    <p:sldId id="438" r:id="rId17"/>
    <p:sldId id="439" r:id="rId18"/>
    <p:sldId id="35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Colovo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80854" autoAdjust="0"/>
  </p:normalViewPr>
  <p:slideViewPr>
    <p:cSldViewPr snapToGrid="0" snapToObjects="1">
      <p:cViewPr>
        <p:scale>
          <a:sx n="77" d="100"/>
          <a:sy n="77" d="100"/>
        </p:scale>
        <p:origin x="-1848" y="-5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28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AA3656-80AC-2842-8FB2-84121C3FA5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785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800" dirty="0">
                <a:latin typeface="Arial Regular" charset="0"/>
                <a:cs typeface="Arial 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4B5812-60C9-234D-BA54-C8416FE72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19800" y="8685213"/>
            <a:ext cx="8366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800">
                <a:solidFill>
                  <a:srgbClr val="739600"/>
                </a:solidFill>
                <a:latin typeface="Arial Regular" charset="0"/>
                <a:cs typeface="Arial Regular" charset="0"/>
              </a:defRPr>
            </a:lvl1pPr>
          </a:lstStyle>
          <a:p>
            <a:pPr>
              <a:defRPr/>
            </a:pPr>
            <a:fld id="{B142F5D2-6550-E946-90E7-0703521AA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22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17DA4C5-CD82-C945-844E-D35D78101E69}"/>
              </a:ext>
            </a:extLst>
          </p:cNvPr>
          <p:cNvCxnSpPr/>
          <p:nvPr/>
        </p:nvCxnSpPr>
        <p:spPr>
          <a:xfrm>
            <a:off x="0" y="520700"/>
            <a:ext cx="68580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xmlns="" id="{4D006476-042D-0144-9CD5-5005583051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2674938" cy="200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38AFF1-FEA6-9044-AFBC-CF0B20B7A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314700" y="685800"/>
            <a:ext cx="1303338" cy="45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hangingPunct="1">
              <a:defRPr sz="6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b="1"/>
              <a:t>SLIDE</a:t>
            </a:r>
            <a:r>
              <a:rPr lang="en-US"/>
              <a:t> </a:t>
            </a:r>
            <a:fld id="{684DD6B7-961A-564E-B514-24AEEB6D7518}" type="slidenum">
              <a:rPr lang="en-US" sz="800" smtClean="0"/>
              <a:pPr>
                <a:defRPr/>
              </a:pPr>
              <a:t>‹#›</a:t>
            </a:fld>
            <a:endParaRPr lang="en-US" sz="800"/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xmlns="" id="{6A0C39CA-7708-9D4D-918E-559E8DD8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DCAB76EE-7B33-C64A-A5CF-0ED88954D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227012"/>
            <a:ext cx="3421062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900" dirty="0">
                <a:latin typeface="Arial Regular"/>
                <a:ea typeface="Arial Regular"/>
                <a:cs typeface="Arial Regular"/>
              </a:rPr>
              <a:t> BioOne Complete Training Presenter Notes : Confidential  |  </a:t>
            </a:r>
            <a:fld id="{1B5DE5C8-9DB2-6145-87A7-3E129A6D1BCD}" type="slidenum">
              <a:rPr lang="en-US" altLang="en-US" sz="900" smtClean="0">
                <a:latin typeface="Arial Regular"/>
                <a:ea typeface="Arial Regular"/>
                <a:cs typeface="Arial Regular"/>
              </a:rPr>
              <a:pPr algn="r"/>
              <a:t>‹#›</a:t>
            </a:fld>
            <a:endParaRPr lang="en-US" altLang="en-US" sz="900" dirty="0">
              <a:latin typeface="Arial Regular"/>
              <a:ea typeface="Arial Regular"/>
              <a:cs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55706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114000"/>
      </a:lnSpc>
      <a:spcBef>
        <a:spcPts val="900"/>
      </a:spcBef>
      <a:spcAft>
        <a:spcPts val="300"/>
      </a:spcAft>
      <a:defRPr sz="1000" kern="900">
        <a:solidFill>
          <a:schemeClr val="tx1"/>
        </a:solidFill>
        <a:latin typeface="Georgia" charset="0"/>
        <a:ea typeface="ＭＳ Ｐゴシック" pitchFamily="-110" charset="-128"/>
        <a:cs typeface="Georgia Regular" charset="0"/>
      </a:defRPr>
    </a:lvl1pPr>
    <a:lvl2pPr marL="182563" indent="-182563" algn="l" rtl="0" eaLnBrk="0" fontAlgn="base" hangingPunct="0">
      <a:lnSpc>
        <a:spcPct val="114000"/>
      </a:lnSpc>
      <a:spcBef>
        <a:spcPts val="900"/>
      </a:spcBef>
      <a:spcAft>
        <a:spcPct val="0"/>
      </a:spcAft>
      <a:buFont typeface="Calibri" panose="020F0502020204030204" pitchFamily="34" charset="0"/>
      <a:buAutoNum type="arabicPeriod"/>
      <a:defRPr sz="1000" kern="900">
        <a:solidFill>
          <a:schemeClr val="tx1"/>
        </a:solidFill>
        <a:latin typeface="Georgia Regular" charset="0"/>
        <a:ea typeface="ＭＳ Ｐゴシック" charset="-128"/>
        <a:cs typeface="Georgia Regular" charset="0"/>
      </a:defRPr>
    </a:lvl2pPr>
    <a:lvl3pPr marL="319088" indent="-136525" algn="l" rtl="0" eaLnBrk="0" fontAlgn="base" hangingPunct="0">
      <a:lnSpc>
        <a:spcPct val="114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000" kern="900">
        <a:solidFill>
          <a:schemeClr val="tx1"/>
        </a:solidFill>
        <a:latin typeface="Georgia Regular" charset="0"/>
        <a:ea typeface="Geneva" charset="-128"/>
        <a:cs typeface="Georgia Regular" charset="0"/>
      </a:defRPr>
    </a:lvl3pPr>
    <a:lvl4pPr marL="547688" indent="-182563" algn="l" rtl="0" eaLnBrk="0" fontAlgn="base" hangingPunct="0">
      <a:lnSpc>
        <a:spcPct val="105000"/>
      </a:lnSpc>
      <a:spcBef>
        <a:spcPct val="0"/>
      </a:spcBef>
      <a:spcAft>
        <a:spcPts val="300"/>
      </a:spcAft>
      <a:buFont typeface="Arial" panose="020B0604020202020204" pitchFamily="34" charset="0"/>
      <a:buChar char="•"/>
      <a:defRPr sz="1000" kern="900">
        <a:solidFill>
          <a:schemeClr val="tx1"/>
        </a:solidFill>
        <a:latin typeface="Georgia Regular" charset="0"/>
        <a:ea typeface="Geneva" charset="-128"/>
        <a:cs typeface="Georgia Regular" charset="0"/>
      </a:defRPr>
    </a:lvl4pPr>
    <a:lvl5pPr marL="730250" indent="-182563" algn="l" rtl="0" eaLnBrk="0" fontAlgn="base" hangingPunct="0">
      <a:lnSpc>
        <a:spcPct val="105000"/>
      </a:lnSpc>
      <a:spcBef>
        <a:spcPct val="0"/>
      </a:spcBef>
      <a:spcAft>
        <a:spcPts val="100"/>
      </a:spcAft>
      <a:buFont typeface="Arial" panose="020B0604020202020204" pitchFamily="34" charset="0"/>
      <a:buChar char="•"/>
      <a:defRPr sz="900" kern="900">
        <a:solidFill>
          <a:schemeClr val="tx1"/>
        </a:solidFill>
        <a:latin typeface="Georgia Regular" charset="0"/>
        <a:ea typeface="ＭＳ Ｐゴシック" pitchFamily="-106" charset="-128"/>
        <a:cs typeface="Georgia Regular" charset="0"/>
      </a:defRPr>
    </a:lvl5pPr>
    <a:lvl6pPr marL="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defRPr sz="800" b="0" i="0" u="none" kern="900" baseline="0">
        <a:solidFill>
          <a:schemeClr val="tx1"/>
        </a:solidFill>
        <a:latin typeface="Arial Regular" charset="0"/>
        <a:ea typeface="+mn-ea"/>
        <a:cs typeface="+mn-cs"/>
      </a:defRPr>
    </a:lvl6pPr>
    <a:lvl7pPr marL="274320" algn="l" defTabSz="914400" rtl="0" eaLnBrk="1" latinLnBrk="0" hangingPunct="1">
      <a:lnSpc>
        <a:spcPct val="110000"/>
      </a:lnSpc>
      <a:spcAft>
        <a:spcPts val="300"/>
      </a:spcAft>
      <a:defRPr sz="800" b="0" i="0" kern="900">
        <a:solidFill>
          <a:schemeClr val="tx1"/>
        </a:solidFill>
        <a:latin typeface="Arial Regular" charset="0"/>
        <a:ea typeface="+mn-ea"/>
        <a:cs typeface="Arial Regular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8">
            <a:extLst>
              <a:ext uri="{FF2B5EF4-FFF2-40B4-BE49-F238E27FC236}">
                <a16:creationId xmlns:a16="http://schemas.microsoft.com/office/drawing/2014/main" xmlns="" id="{1D8626BE-FC6F-684D-8F48-158F84314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673100"/>
            <a:ext cx="2743200" cy="205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xmlns="" id="{8EB7F433-CE66-654D-AF0B-1CA3F237D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959100"/>
            <a:ext cx="5715000" cy="61849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 indent="0">
              <a:buFont typeface="+mj-lt"/>
              <a:buNone/>
            </a:pPr>
            <a:endParaRPr lang="en-US" altLang="en-US" dirty="0">
              <a:solidFill>
                <a:srgbClr val="FF0000"/>
              </a:solidFill>
              <a:latin typeface="Georgia Regular" panose="02040502050405020303" pitchFamily="18" charset="0"/>
              <a:ea typeface="ＭＳ Ｐゴシック" panose="020B0600070205080204" pitchFamily="34" charset="-128"/>
              <a:cs typeface="Georgia Regular" panose="02040502050405020303" pitchFamily="18" charset="0"/>
            </a:endParaRPr>
          </a:p>
          <a:p>
            <a:pPr lvl="1" indent="0">
              <a:buFont typeface="+mj-lt"/>
              <a:buNone/>
            </a:pPr>
            <a:endParaRPr lang="en-US" altLang="en-US" dirty="0">
              <a:latin typeface="Georgia Regular" panose="02040502050405020303" pitchFamily="18" charset="0"/>
              <a:ea typeface="ＭＳ Ｐゴシック" panose="020B0600070205080204" pitchFamily="34" charset="-128"/>
              <a:cs typeface="Georgia Regular" panose="02040502050405020303" pitchFamily="18" charset="0"/>
            </a:endParaRPr>
          </a:p>
          <a:p>
            <a:pPr lvl="2"/>
            <a:endParaRPr lang="en-US" altLang="en-US" dirty="0">
              <a:latin typeface="Georgia Regular" panose="02040502050405020303" pitchFamily="18" charset="0"/>
              <a:ea typeface="Geneva" panose="020B0503030404040204" pitchFamily="34" charset="0"/>
              <a:cs typeface="Georgia Regular" panose="02040502050405020303" pitchFamily="18" charset="0"/>
            </a:endParaRPr>
          </a:p>
          <a:p>
            <a:endParaRPr lang="en-US" altLang="en-US">
              <a:solidFill>
                <a:srgbClr val="FF0000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Georgia Regular" panose="02040502050405020303" pitchFamily="18" charset="0"/>
              <a:sym typeface="Wingdings" pitchFamily="2" charset="2"/>
            </a:endParaRPr>
          </a:p>
          <a:p>
            <a:endParaRPr lang="en-US" altLang="en-US">
              <a:solidFill>
                <a:srgbClr val="FF0000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Georgia Regular" panose="020405020504050203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.</a:t>
            </a:r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078831-3109-424A-9124-AB1C2AC12DCD}" type="slidenum">
              <a:rPr lang="en-US" altLang="zh-CN" sz="1200">
                <a:latin typeface="Calibri" pitchFamily="34" charset="0"/>
              </a:rPr>
              <a:pPr algn="r"/>
              <a:t>10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2E9D9D-C043-486B-B18C-AAEE40F37220}" type="slidenum">
              <a:rPr lang="en-US" altLang="zh-CN" sz="1200">
                <a:latin typeface="Calibri" pitchFamily="34" charset="0"/>
              </a:rPr>
              <a:pPr algn="r"/>
              <a:t>11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2E9D9D-C043-486B-B18C-AAEE40F37220}" type="slidenum">
              <a:rPr lang="en-US" altLang="zh-CN" sz="1200">
                <a:latin typeface="Calibri" pitchFamily="34" charset="0"/>
              </a:rPr>
              <a:pPr algn="r"/>
              <a:t>12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2E9D9D-C043-486B-B18C-AAEE40F37220}" type="slidenum">
              <a:rPr lang="en-US" altLang="zh-CN" sz="1200">
                <a:latin typeface="Calibri" pitchFamily="34" charset="0"/>
              </a:rPr>
              <a:pPr algn="r"/>
              <a:t>13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2E9D9D-C043-486B-B18C-AAEE40F37220}" type="slidenum">
              <a:rPr lang="en-US" altLang="zh-CN" sz="1200">
                <a:latin typeface="Calibri" pitchFamily="34" charset="0"/>
              </a:rPr>
              <a:pPr algn="r"/>
              <a:t>14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2">
            <a:extLst>
              <a:ext uri="{FF2B5EF4-FFF2-40B4-BE49-F238E27FC236}">
                <a16:creationId xmlns:a16="http://schemas.microsoft.com/office/drawing/2014/main" xmlns="" id="{F4939619-5115-E244-85A1-5F660A15B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673100"/>
            <a:ext cx="2743200" cy="205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Notes Placeholder 13">
            <a:extLst>
              <a:ext uri="{FF2B5EF4-FFF2-40B4-BE49-F238E27FC236}">
                <a16:creationId xmlns:a16="http://schemas.microsoft.com/office/drawing/2014/main" xmlns="" id="{F7D13F11-5E40-394C-95E8-AF0BA480F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959100"/>
            <a:ext cx="5715000" cy="6184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sz="105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95796-70C2-4CF7-94C3-967D9DD959CE}" type="slidenum">
              <a:rPr lang="en-US" altLang="zh-CN" sz="1200">
                <a:latin typeface="Calibri" pitchFamily="34" charset="0"/>
              </a:rPr>
              <a:pPr algn="r"/>
              <a:t>2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95796-70C2-4CF7-94C3-967D9DD959CE}" type="slidenum">
              <a:rPr lang="en-US" altLang="zh-CN" sz="1200">
                <a:latin typeface="Calibri" pitchFamily="34" charset="0"/>
              </a:rPr>
              <a:pPr algn="r"/>
              <a:t>3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95796-70C2-4CF7-94C3-967D9DD959CE}" type="slidenum">
              <a:rPr lang="en-US" altLang="zh-CN" sz="1200">
                <a:latin typeface="Calibri" pitchFamily="34" charset="0"/>
              </a:rPr>
              <a:pPr algn="r"/>
              <a:t>4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95796-70C2-4CF7-94C3-967D9DD959CE}" type="slidenum">
              <a:rPr lang="en-US" altLang="zh-CN" sz="1200">
                <a:latin typeface="Calibri" pitchFamily="34" charset="0"/>
              </a:rPr>
              <a:pPr algn="r"/>
              <a:t>5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95796-70C2-4CF7-94C3-967D9DD959CE}" type="slidenum">
              <a:rPr lang="en-US" altLang="zh-CN" sz="1200">
                <a:latin typeface="Calibri" pitchFamily="34" charset="0"/>
              </a:rPr>
              <a:pPr algn="r"/>
              <a:t>6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BD924B-A4D8-41C1-9658-D1FD5EB72107}" type="slidenum">
              <a:rPr lang="en-US" altLang="zh-CN" sz="1200">
                <a:latin typeface="Calibri" pitchFamily="34" charset="0"/>
              </a:rPr>
              <a:pPr algn="r"/>
              <a:t>7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FE1717-D553-4949-B28C-49B3777B29C0}" type="slidenum">
              <a:rPr lang="en-US" altLang="zh-CN" sz="1200">
                <a:latin typeface="Calibri" pitchFamily="34" charset="0"/>
              </a:rPr>
              <a:pPr algn="r"/>
              <a:t>8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xmlns="" id="{68D2D7C6-DB6E-D443-8453-BAC1566C2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D60E3FE-CD16-734E-BCCB-92563D9F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959100"/>
            <a:ext cx="5715000" cy="6184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05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685801"/>
            <a:ext cx="8458200" cy="553998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2900" y="1676401"/>
            <a:ext cx="8458200" cy="4575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xmlns="" id="{023BCC9B-EC65-EC4C-9993-A8864C7181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CB640-B55D-7D47-BBF2-D56669DB1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xmlns="" id="{933E0BC9-43EC-9D4E-9D07-6FD7E0A6C04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complete.BioOne.org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6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xmlns="" id="{114AD543-F6CF-8A43-8DA0-81D46E426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2C7F-E7D9-1B40-A9C2-BE4A4E42A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xmlns="" id="{1A9B41BD-FF7D-874A-B022-26F70EEC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complete.BioOne.org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0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2900" y="1676400"/>
            <a:ext cx="2743200" cy="4521200"/>
          </a:xfrm>
        </p:spPr>
        <p:txBody>
          <a:bodyPr spcCol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739600"/>
              </a:buClr>
              <a:buSzTx/>
              <a:buFont typeface="Wingdings" charset="2"/>
              <a:buNone/>
              <a:tabLst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57900" y="1676400"/>
            <a:ext cx="2743200" cy="4521200"/>
          </a:xfrm>
        </p:spPr>
        <p:txBody>
          <a:bodyPr spcCol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739600"/>
              </a:buClr>
              <a:buSzTx/>
              <a:buFont typeface="Wingdings" charset="2"/>
              <a:buNone/>
              <a:tabLst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46120" y="1676400"/>
            <a:ext cx="2651760" cy="4521200"/>
          </a:xfrm>
        </p:spPr>
        <p:txBody>
          <a:bodyPr spcCol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739600"/>
              </a:buClr>
              <a:buSzTx/>
              <a:buFont typeface="Wingdings" charset="2"/>
              <a:buNone/>
              <a:tabLst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xmlns="" id="{D2E77F20-5EFD-6941-B625-4B567645C8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C82A-DA1F-AB47-AF13-982236D58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xmlns="" id="{43D8E508-AB53-9547-A511-183C992617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complete.BioOne.org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5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of Arti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691270" y="1676401"/>
            <a:ext cx="4109830" cy="48536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42900" y="1676400"/>
            <a:ext cx="4109830" cy="48536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xmlns="" id="{9A7E7264-F0E8-2E40-837D-EF273389A5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DC56-3842-F942-8EA8-F327827BE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xmlns="" id="{5A497603-699E-7640-A584-1BEC64BEDB2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complete.BioOne.org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B494023-916F-374E-9314-CB363C168D46}"/>
              </a:ext>
            </a:extLst>
          </p:cNvPr>
          <p:cNvCxnSpPr/>
          <p:nvPr/>
        </p:nvCxnSpPr>
        <p:spPr>
          <a:xfrm>
            <a:off x="342900" y="1485900"/>
            <a:ext cx="84582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B828935E-DDE8-364B-89F2-FC782DDF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930275"/>
            <a:ext cx="31591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53E83B0-EE7C-7544-844B-CC12E0AE198E}"/>
              </a:ext>
            </a:extLst>
          </p:cNvPr>
          <p:cNvCxnSpPr/>
          <p:nvPr/>
        </p:nvCxnSpPr>
        <p:spPr>
          <a:xfrm>
            <a:off x="342900" y="4224338"/>
            <a:ext cx="42291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7687119-2284-D34D-914D-180529FBBD1C}"/>
              </a:ext>
            </a:extLst>
          </p:cNvPr>
          <p:cNvCxnSpPr/>
          <p:nvPr/>
        </p:nvCxnSpPr>
        <p:spPr>
          <a:xfrm>
            <a:off x="342900" y="1485900"/>
            <a:ext cx="84582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>
            <a:extLst>
              <a:ext uri="{FF2B5EF4-FFF2-40B4-BE49-F238E27FC236}">
                <a16:creationId xmlns:a16="http://schemas.microsoft.com/office/drawing/2014/main" xmlns="" id="{7EBC611E-F418-534A-8755-F2217F2A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930275"/>
            <a:ext cx="31591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6C8077-5B72-C74B-AAAD-DC099E8D1669}"/>
              </a:ext>
            </a:extLst>
          </p:cNvPr>
          <p:cNvCxnSpPr/>
          <p:nvPr/>
        </p:nvCxnSpPr>
        <p:spPr>
          <a:xfrm>
            <a:off x="342900" y="4224338"/>
            <a:ext cx="42291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828800"/>
            <a:ext cx="8305800" cy="61806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342900" y="4416571"/>
            <a:ext cx="4533900" cy="622300"/>
          </a:xfrm>
        </p:spPr>
        <p:txBody>
          <a:bodyPr/>
          <a:lstStyle>
            <a:lvl1pPr marL="0" indent="0">
              <a:buFont typeface="Arial" charset="0"/>
              <a:buNone/>
              <a:defRPr sz="1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buFont typeface="Arial" charset="0"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>
              <a:buFont typeface="Arial" charset="0"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1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6D6F4F-447B-434F-BB21-5A15DEFA1B16}" type="datetime1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922DB4-C38D-4965-819F-932A7F59C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3">
            <a:extLst>
              <a:ext uri="{FF2B5EF4-FFF2-40B4-BE49-F238E27FC236}">
                <a16:creationId xmlns:a16="http://schemas.microsoft.com/office/drawing/2014/main" xmlns="" id="{33157594-A59D-3D49-9998-F7AB6A209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48E9E97D-80B9-A54A-A6EB-9315CE379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685800"/>
            <a:ext cx="845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EB64ADFB-D0B4-B246-9A27-F0C661F33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676400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B109C2B-392D-714F-B963-11F619F07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9975" y="6624638"/>
            <a:ext cx="111125" cy="107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rtlCol="0" anchor="t" anchorCtr="0">
            <a:spAutoFit/>
          </a:bodyPr>
          <a:lstStyle>
            <a:lvl1pPr algn="r" eaLnBrk="1" hangingPunct="1">
              <a:defRPr sz="700" b="0" i="0" baseline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67CEE66-DF1C-7A46-881D-B2E9AD5A4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A7B9214-3B29-1848-B43A-605EB42FE451}"/>
              </a:ext>
            </a:extLst>
          </p:cNvPr>
          <p:cNvCxnSpPr/>
          <p:nvPr/>
        </p:nvCxnSpPr>
        <p:spPr>
          <a:xfrm>
            <a:off x="342900" y="65151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41CF7AB-64BD-DD45-BFDA-5855CF06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24638"/>
            <a:ext cx="1039813" cy="12382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eaLnBrk="1" hangingPunct="1">
              <a:defRPr sz="8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complete.BioOne.org</a:t>
            </a:r>
            <a:endParaRPr lang="en-US" dirty="0"/>
          </a:p>
        </p:txBody>
      </p:sp>
      <p:pic>
        <p:nvPicPr>
          <p:cNvPr id="1032" name="Picture 15">
            <a:extLst>
              <a:ext uri="{FF2B5EF4-FFF2-40B4-BE49-F238E27FC236}">
                <a16:creationId xmlns:a16="http://schemas.microsoft.com/office/drawing/2014/main" xmlns="" id="{23B5A7FF-DA23-0943-85C0-265422B1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688" y="138113"/>
            <a:ext cx="19034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CF6ECF7-00AD-314C-8926-872DFF8D1965}"/>
              </a:ext>
            </a:extLst>
          </p:cNvPr>
          <p:cNvCxnSpPr/>
          <p:nvPr/>
        </p:nvCxnSpPr>
        <p:spPr>
          <a:xfrm>
            <a:off x="342900" y="1427163"/>
            <a:ext cx="845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Picture 10">
            <a:extLst>
              <a:ext uri="{FF2B5EF4-FFF2-40B4-BE49-F238E27FC236}">
                <a16:creationId xmlns:a16="http://schemas.microsoft.com/office/drawing/2014/main" xmlns="" id="{3C7239A4-EBB3-C442-B3FE-55A38B248C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84FA4B7-4237-AC44-B416-3ECBDC52CCCE}"/>
              </a:ext>
            </a:extLst>
          </p:cNvPr>
          <p:cNvCxnSpPr/>
          <p:nvPr/>
        </p:nvCxnSpPr>
        <p:spPr>
          <a:xfrm>
            <a:off x="342900" y="65151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3">
            <a:extLst>
              <a:ext uri="{FF2B5EF4-FFF2-40B4-BE49-F238E27FC236}">
                <a16:creationId xmlns:a16="http://schemas.microsoft.com/office/drawing/2014/main" xmlns="" id="{21CA9AD0-4F27-D745-9D61-916DB732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688" y="138113"/>
            <a:ext cx="19034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8D0ADD9-F48D-E64A-A422-F65C5B48D698}"/>
              </a:ext>
            </a:extLst>
          </p:cNvPr>
          <p:cNvCxnSpPr/>
          <p:nvPr/>
        </p:nvCxnSpPr>
        <p:spPr>
          <a:xfrm>
            <a:off x="342900" y="1427163"/>
            <a:ext cx="845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6EE9CE-7653-E343-B485-05D66E2790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98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EFD8CF-69DC-1240-98AA-E18BA4C149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28" y="138258"/>
            <a:ext cx="1902989" cy="19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8" r:id="rId2"/>
    <p:sldLayoutId id="2147484219" r:id="rId3"/>
    <p:sldLayoutId id="2147484220" r:id="rId4"/>
    <p:sldLayoutId id="2147484221" r:id="rId5"/>
    <p:sldLayoutId id="214748422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Georgia" charset="0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39600"/>
          </a:solidFill>
          <a:latin typeface="Time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39600"/>
          </a:solidFill>
          <a:latin typeface="Time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39600"/>
          </a:solidFill>
          <a:latin typeface="Time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39600"/>
          </a:solidFill>
          <a:latin typeface="Times" charset="0"/>
        </a:defRPr>
      </a:lvl9pPr>
    </p:titleStyle>
    <p:bodyStyle>
      <a:lvl1pPr algn="l" rtl="0" eaLnBrk="1" fontAlgn="base" hangingPunct="1">
        <a:lnSpc>
          <a:spcPct val="112000"/>
        </a:lnSpc>
        <a:spcBef>
          <a:spcPts val="1200"/>
        </a:spcBef>
        <a:spcAft>
          <a:spcPts val="600"/>
        </a:spcAft>
        <a:buClr>
          <a:srgbClr val="739600"/>
        </a:buClr>
        <a:buFont typeface="Wingdings" pitchFamily="2" charset="2"/>
        <a:defRPr sz="1600" b="1" kern="1200">
          <a:solidFill>
            <a:schemeClr val="tx1"/>
          </a:solidFill>
          <a:latin typeface="Arial" panose="020B0604020202020204" pitchFamily="34" charset="0"/>
          <a:ea typeface="ＭＳ Ｐゴシック" pitchFamily="-110" charset="-128"/>
          <a:cs typeface="ＭＳ Ｐゴシック" pitchFamily="-110" charset="-128"/>
        </a:defRPr>
      </a:lvl1pPr>
      <a:lvl2pPr marL="468313" indent="-190500" algn="l" rtl="0" eaLnBrk="1" fontAlgn="base" hangingPunct="1">
        <a:lnSpc>
          <a:spcPct val="112000"/>
        </a:lnSpc>
        <a:spcBef>
          <a:spcPts val="12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2pPr>
      <a:lvl3pPr marL="693738" indent="-198438" algn="l" rtl="0" eaLnBrk="1" fontAlgn="base" hangingPunct="1">
        <a:lnSpc>
          <a:spcPct val="112000"/>
        </a:lnSpc>
        <a:spcBef>
          <a:spcPts val="5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Geneva" charset="-128"/>
        </a:defRPr>
      </a:lvl3pPr>
      <a:lvl4pPr marL="273050" algn="l" rtl="0" eaLnBrk="1" fontAlgn="base" hangingPunct="1">
        <a:lnSpc>
          <a:spcPct val="112000"/>
        </a:lnSpc>
        <a:spcBef>
          <a:spcPts val="800"/>
        </a:spcBef>
        <a:spcAft>
          <a:spcPct val="0"/>
        </a:spcAft>
        <a:buClr>
          <a:schemeClr val="accent1"/>
        </a:buClr>
        <a:buFont typeface="Wingdings" pitchFamily="2" charset="2"/>
        <a:defRPr sz="1000" kern="12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Arial" charset="0"/>
        </a:defRPr>
      </a:lvl4pPr>
      <a:lvl5pPr marL="273050" algn="l" rtl="0" eaLnBrk="1" fontAlgn="base" hangingPunct="1">
        <a:lnSpc>
          <a:spcPct val="112000"/>
        </a:lnSpc>
        <a:spcBef>
          <a:spcPts val="200"/>
        </a:spcBef>
        <a:spcAft>
          <a:spcPct val="0"/>
        </a:spcAft>
        <a:buClr>
          <a:schemeClr val="accent1"/>
        </a:buClr>
        <a:buFont typeface="Wingdings" pitchFamily="2" charset="2"/>
        <a:defRPr sz="1300" kern="1200">
          <a:solidFill>
            <a:schemeClr val="tx1"/>
          </a:solidFill>
          <a:latin typeface="Georgia" charset="0"/>
          <a:ea typeface="ＭＳ Ｐゴシック" pitchFamily="-106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xmlns="" id="{F88F7CCF-1025-F14A-8F71-CC81FF870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1828800"/>
            <a:ext cx="8305800" cy="1230313"/>
          </a:xfrm>
        </p:spPr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Connecting you to timely scientific research</a:t>
            </a:r>
          </a:p>
        </p:txBody>
      </p:sp>
      <p:pic>
        <p:nvPicPr>
          <p:cNvPr id="5" name="圖片 4" descr="知識服務_中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6762" y="5575343"/>
            <a:ext cx="1111761" cy="751190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-712347" y="3772284"/>
            <a:ext cx="6400800" cy="1116106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739600"/>
              </a:buClr>
            </a:pPr>
            <a:r>
              <a:rPr lang="en-US" altLang="zh-TW" sz="23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ＭＳ Ｐゴシック" pitchFamily="-110" charset="-128"/>
              </a:rPr>
              <a:t>BioOne</a:t>
            </a:r>
            <a:r>
              <a:rPr lang="en-US" altLang="zh-TW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ＭＳ Ｐゴシック" pitchFamily="-110" charset="-128"/>
              </a:rPr>
              <a:t> </a:t>
            </a:r>
            <a:r>
              <a:rPr lang="zh-TW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ＭＳ Ｐゴシック" pitchFamily="-110" charset="-128"/>
              </a:rPr>
              <a:t>生物生命科學期刊資料庫</a:t>
            </a:r>
          </a:p>
          <a:p>
            <a:pPr marL="342900" indent="-342900" algn="ctr" eaLnBrk="0" hangingPunct="0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739600"/>
              </a:buClr>
            </a:pPr>
            <a:r>
              <a:rPr lang="zh-TW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ＭＳ Ｐゴシック" pitchFamily="-110" charset="-128"/>
              </a:rPr>
              <a:t>操作使用手冊</a:t>
            </a:r>
          </a:p>
          <a:p>
            <a:pPr marL="342900" marR="0" lvl="0" indent="-342900" algn="l" defTabSz="914400" rtl="0" eaLnBrk="0" fontAlgn="base" latinLnBrk="0" hangingPunct="0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  <a:buClr>
                <a:srgbClr val="7396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ＭＳ Ｐゴシック" pitchFamily="-110" charset="-128"/>
              </a:rPr>
              <a:t/>
            </a:r>
            <a:b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ＭＳ Ｐゴシック" pitchFamily="-110" charset="-128"/>
              </a:rPr>
            </a:b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542" y="1630019"/>
            <a:ext cx="4621657" cy="48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4169" y="932419"/>
            <a:ext cx="7168013" cy="40481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設定個人帳號</a:t>
            </a:r>
            <a:endParaRPr lang="en-US" altLang="zh-TW" sz="3000" dirty="0" smtClean="0">
              <a:solidFill>
                <a:srgbClr val="739600"/>
              </a:solidFill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522349" cy="17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 b="4402"/>
          <a:stretch>
            <a:fillRect/>
          </a:stretch>
        </p:blipFill>
        <p:spPr bwMode="auto">
          <a:xfrm>
            <a:off x="323527" y="4248928"/>
            <a:ext cx="3522349" cy="105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116444" y="1656523"/>
            <a:ext cx="290457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751469" y="4248927"/>
            <a:ext cx="468000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945192" y="5539409"/>
            <a:ext cx="2171252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首頁右上方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Sign in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設定或登入帳號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15" y="1614232"/>
            <a:ext cx="5272733" cy="462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8710" y="937423"/>
            <a:ext cx="7168013" cy="4048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設定個人帳號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47614" y="3048000"/>
            <a:ext cx="5272733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pc="-90" dirty="0" smtClean="0">
                <a:latin typeface="Microsoft YaHei Light" pitchFamily="34" charset="-122"/>
                <a:ea typeface="Microsoft YaHei Light" pitchFamily="34" charset="-122"/>
              </a:rPr>
              <a:t>基本資訊 </a:t>
            </a:r>
            <a:r>
              <a:rPr lang="en-US" altLang="zh-TW" spc="-90" dirty="0" smtClean="0">
                <a:latin typeface="Microsoft YaHei Light" pitchFamily="34" charset="-122"/>
                <a:ea typeface="Microsoft YaHei Light" pitchFamily="34" charset="-122"/>
              </a:rPr>
              <a:t>| </a:t>
            </a:r>
            <a:r>
              <a:rPr lang="zh-TW" altLang="en-US" spc="-90" dirty="0" smtClean="0">
                <a:latin typeface="Microsoft YaHei Light" pitchFamily="34" charset="-122"/>
                <a:ea typeface="Microsoft YaHei Light" pitchFamily="34" charset="-122"/>
              </a:rPr>
              <a:t>使用權限 </a:t>
            </a:r>
            <a:r>
              <a:rPr lang="en-US" altLang="zh-TW" spc="-90" dirty="0" smtClean="0">
                <a:latin typeface="Microsoft YaHei Light" pitchFamily="34" charset="-122"/>
                <a:ea typeface="Microsoft YaHei Light" pitchFamily="34" charset="-122"/>
              </a:rPr>
              <a:t>| </a:t>
            </a:r>
            <a:r>
              <a:rPr lang="zh-TW" altLang="en-US" spc="-90" dirty="0" smtClean="0">
                <a:latin typeface="Microsoft YaHei Light" pitchFamily="34" charset="-122"/>
                <a:ea typeface="Microsoft YaHei Light" pitchFamily="34" charset="-122"/>
              </a:rPr>
              <a:t>儲存搜索 </a:t>
            </a:r>
            <a:r>
              <a:rPr lang="en-US" altLang="zh-TW" spc="-90" dirty="0" smtClean="0">
                <a:latin typeface="Microsoft YaHei Light" pitchFamily="34" charset="-122"/>
                <a:ea typeface="Microsoft YaHei Light" pitchFamily="34" charset="-122"/>
              </a:rPr>
              <a:t>| </a:t>
            </a:r>
            <a:r>
              <a:rPr lang="zh-TW" altLang="en-US" spc="-90" dirty="0" smtClean="0">
                <a:latin typeface="Microsoft YaHei Light" pitchFamily="34" charset="-122"/>
                <a:ea typeface="Microsoft YaHei Light" pitchFamily="34" charset="-122"/>
              </a:rPr>
              <a:t>設定通知 </a:t>
            </a:r>
            <a:r>
              <a:rPr lang="en-US" altLang="zh-TW" spc="-90" dirty="0" smtClean="0">
                <a:latin typeface="Microsoft YaHei Light" pitchFamily="34" charset="-122"/>
                <a:ea typeface="Microsoft YaHei Light" pitchFamily="34" charset="-122"/>
              </a:rPr>
              <a:t>| My Library </a:t>
            </a:r>
            <a:endParaRPr lang="zh-TW" altLang="en-US" spc="-90" dirty="0" smtClean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10" y="1742040"/>
            <a:ext cx="82470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8710" y="937423"/>
            <a:ext cx="7168013" cy="4048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設定個人帳號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79997" y="2835965"/>
            <a:ext cx="4256838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儲存搜索 ：省去再次鍵入複雜的檢索條件，便利搜索更新或移除管理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1197"/>
          <a:stretch>
            <a:fillRect/>
          </a:stretch>
        </p:blipFill>
        <p:spPr bwMode="auto">
          <a:xfrm>
            <a:off x="298383" y="1528532"/>
            <a:ext cx="6736564" cy="47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8710" y="937423"/>
            <a:ext cx="7168013" cy="4048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設定個人帳號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34947" y="1895063"/>
            <a:ext cx="1855303" cy="20313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 spc="-50" dirty="0" smtClean="0">
                <a:latin typeface="Microsoft YaHei Light" pitchFamily="34" charset="-122"/>
                <a:ea typeface="Microsoft YaHei Light" pitchFamily="34" charset="-122"/>
              </a:rPr>
              <a:t>通知設定項目</a:t>
            </a:r>
            <a:endParaRPr lang="en-US" altLang="zh-TW" b="1" spc="-50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spc="-50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spc="-50" dirty="0" smtClean="0">
                <a:latin typeface="Microsoft YaHei Light" pitchFamily="34" charset="-122"/>
                <a:ea typeface="Microsoft YaHei Light" pitchFamily="34" charset="-122"/>
              </a:rPr>
              <a:t>新刊內容</a:t>
            </a:r>
            <a:endParaRPr lang="en-US" altLang="zh-TW" spc="-50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spc="-50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spc="-50" dirty="0" smtClean="0">
                <a:latin typeface="Microsoft YaHei Light" pitchFamily="34" charset="-122"/>
                <a:ea typeface="Microsoft YaHei Light" pitchFamily="34" charset="-122"/>
              </a:rPr>
              <a:t>被引用</a:t>
            </a:r>
            <a:endParaRPr lang="en-US" altLang="zh-TW" spc="-50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spc="-50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spc="-50" dirty="0" smtClean="0">
                <a:latin typeface="Microsoft YaHei Light" pitchFamily="34" charset="-122"/>
                <a:ea typeface="Microsoft YaHei Light" pitchFamily="34" charset="-122"/>
              </a:rPr>
              <a:t>特定文章更新</a:t>
            </a:r>
            <a:endParaRPr lang="en-US" altLang="zh-TW" spc="-50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spc="-50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spc="-50" dirty="0" smtClean="0">
                <a:latin typeface="Microsoft YaHei Light" pitchFamily="34" charset="-122"/>
                <a:ea typeface="Microsoft YaHei Light" pitchFamily="34" charset="-122"/>
              </a:rPr>
              <a:t>儲存搜索更新</a:t>
            </a:r>
            <a:endParaRPr lang="en-US" altLang="zh-TW" spc="-50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spc="-50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spc="-50" dirty="0" smtClean="0">
                <a:latin typeface="Microsoft YaHei Light" pitchFamily="34" charset="-122"/>
                <a:ea typeface="Microsoft YaHei Light" pitchFamily="34" charset="-122"/>
              </a:rPr>
              <a:t>通知更新或移除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t="362"/>
          <a:stretch>
            <a:fillRect/>
          </a:stretch>
        </p:blipFill>
        <p:spPr bwMode="auto">
          <a:xfrm>
            <a:off x="308934" y="1556792"/>
            <a:ext cx="6688207" cy="49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8710" y="937423"/>
            <a:ext cx="7168013" cy="40481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設定個人帳號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10393" y="1908314"/>
            <a:ext cx="1987833" cy="252992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b="1" dirty="0" smtClean="0">
                <a:latin typeface="Microsoft YaHei Light" pitchFamily="34" charset="-122"/>
                <a:ea typeface="Microsoft YaHei Light" pitchFamily="34" charset="-122"/>
              </a:rPr>
              <a:t>My Library</a:t>
            </a: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根據研究需求設定資料夾，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依相關度、日期期刊特定資料夾或所有文章排序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添加附註、下載</a:t>
            </a:r>
          </a:p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或移動文章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xmlns="" id="{B1BB1C71-27C0-D440-9D85-D9F79ED0E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1828800"/>
            <a:ext cx="8305800" cy="617538"/>
          </a:xfrm>
        </p:spPr>
        <p:txBody>
          <a:bodyPr/>
          <a:lstStyle/>
          <a:p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</a:rPr>
              <a:t>Q&amp;A</a:t>
            </a:r>
          </a:p>
        </p:txBody>
      </p:sp>
      <p:pic>
        <p:nvPicPr>
          <p:cNvPr id="5" name="圖片 4" descr="知識服務_中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248" y="4316387"/>
            <a:ext cx="2453309" cy="1657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14169" y="900308"/>
            <a:ext cx="7168013" cy="4048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9600"/>
                </a:solidFill>
                <a:effectLst/>
                <a:uLnTx/>
                <a:uFillTx/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首頁重點介紹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169" y="1485788"/>
            <a:ext cx="4905445" cy="49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5319614" y="2035372"/>
            <a:ext cx="1559856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個人帳號登入</a:t>
            </a:r>
            <a:r>
              <a:rPr lang="zh-TW" altLang="en-US" dirty="0" smtClean="0"/>
              <a:t>搜索及瀏覽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75465" y="1535749"/>
            <a:ext cx="4194199" cy="1430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075463" y="3118339"/>
            <a:ext cx="4194199" cy="1899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319614" y="3739663"/>
            <a:ext cx="1559856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精選文章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52016" y="5146431"/>
            <a:ext cx="4217647" cy="1302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331337" y="5392607"/>
            <a:ext cx="2077647" cy="7017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熱門文章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err="1" smtClean="0">
                <a:latin typeface="Microsoft YaHei Light" pitchFamily="34" charset="-122"/>
                <a:ea typeface="Microsoft YaHei Light" pitchFamily="34" charset="-122"/>
              </a:rPr>
              <a:t>BioOne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最新消息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06" y="1534977"/>
            <a:ext cx="6088828" cy="49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4169" y="912031"/>
            <a:ext cx="7168013" cy="4048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9600"/>
                </a:solidFill>
                <a:effectLst/>
                <a:uLnTx/>
                <a:uFillTx/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瀏覽功能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4169" y="2889670"/>
            <a:ext cx="5760000" cy="3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221060" y="2901393"/>
            <a:ext cx="2922939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刊名 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| 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出版社 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| 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主題  瀏覽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90647" y="5034169"/>
            <a:ext cx="996461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26418" y="5022446"/>
            <a:ext cx="2171252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前往當期或過刊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5150" r="16038" b="8515"/>
          <a:stretch>
            <a:fillRect/>
          </a:stretch>
        </p:blipFill>
        <p:spPr bwMode="auto">
          <a:xfrm>
            <a:off x="285495" y="1563029"/>
            <a:ext cx="5040923" cy="48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4169" y="912031"/>
            <a:ext cx="7168013" cy="4048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進入期刊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2243" y="2344615"/>
            <a:ext cx="5040923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41835" y="3815787"/>
            <a:ext cx="3567703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焦點文章 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|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基本訊息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| 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編輯群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|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作者指南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243" y="5013176"/>
            <a:ext cx="5040923" cy="1399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49864" y="5503089"/>
            <a:ext cx="2171252" cy="7017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最受歡迎文章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引用最多文章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2244" y="3809998"/>
            <a:ext cx="5040923" cy="351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349865" y="2818523"/>
            <a:ext cx="2171252" cy="360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期刊介紹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704" r="16657"/>
          <a:stretch>
            <a:fillRect/>
          </a:stretch>
        </p:blipFill>
        <p:spPr bwMode="auto">
          <a:xfrm>
            <a:off x="1642212" y="1452278"/>
            <a:ext cx="4910986" cy="532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4169" y="912031"/>
            <a:ext cx="7168013" cy="4048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進入文章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1271" y="2169334"/>
            <a:ext cx="720000" cy="272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549304" y="3604773"/>
            <a:ext cx="2240347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分享工具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|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取得書目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2246" y="3501007"/>
            <a:ext cx="2567346" cy="314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87568" y="5152223"/>
            <a:ext cx="1440000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全文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HTML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62443" y="2728894"/>
            <a:ext cx="2171252" cy="7017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下載</a:t>
            </a:r>
            <a:r>
              <a:rPr lang="en-US" altLang="zh-TW" dirty="0" err="1" smtClean="0">
                <a:latin typeface="Microsoft YaHei Light" pitchFamily="34" charset="-122"/>
                <a:ea typeface="Microsoft YaHei Light" pitchFamily="34" charset="-122"/>
              </a:rPr>
              <a:t>pdf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存到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My Library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097443" y="2043231"/>
            <a:ext cx="1137129" cy="360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翻譯工具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79512" y="3446454"/>
            <a:ext cx="1448055" cy="12557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內容捷徑</a:t>
            </a:r>
          </a:p>
          <a:p>
            <a:pPr algn="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圖文、參考文獻、被引用資訊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9622" y="3839232"/>
            <a:ext cx="1484327" cy="276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4261074" y="1897210"/>
            <a:ext cx="2052000" cy="24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347790" y="1826506"/>
            <a:ext cx="2240347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文章位置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/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當期目錄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52" y="1543481"/>
            <a:ext cx="8566910" cy="528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4169" y="912031"/>
            <a:ext cx="7168013" cy="4048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進入文章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227444" y="1537254"/>
            <a:ext cx="1908314" cy="52999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關鍵字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IMPACT</a:t>
            </a: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取得版權許可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文章更新及被引用通知設定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038" y="1486835"/>
            <a:ext cx="5143010" cy="50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9615" y="969696"/>
            <a:ext cx="7168013" cy="4048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高級檢索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4509" y="1758872"/>
            <a:ext cx="4947876" cy="2144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396649" y="2426071"/>
            <a:ext cx="2233504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依需求在限定欄位鍵入關鍵詞</a:t>
            </a:r>
            <a:endParaRPr lang="zh-CN" altLang="en-US" dirty="0" smtClean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89153" y="4490783"/>
            <a:ext cx="2233504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限定搜索內容及時間範圍</a:t>
            </a:r>
            <a:endParaRPr lang="zh-CN" altLang="en-US" dirty="0" smtClean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04507" y="3912259"/>
            <a:ext cx="4947876" cy="2037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883"/>
          <a:stretch>
            <a:fillRect/>
          </a:stretch>
        </p:blipFill>
        <p:spPr bwMode="auto">
          <a:xfrm>
            <a:off x="2047461" y="1444847"/>
            <a:ext cx="523036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9615" y="929940"/>
            <a:ext cx="7168013" cy="4048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 smtClean="0">
                <a:solidFill>
                  <a:srgbClr val="739600"/>
                </a:solidFill>
                <a:latin typeface="Times" pitchFamily="18" charset="0"/>
                <a:ea typeface="ＭＳ Ｐゴシック" pitchFamily="-110" charset="-128"/>
                <a:cs typeface="ＭＳ Ｐゴシック" pitchFamily="-110" charset="-128"/>
              </a:rPr>
              <a:t>檢索結果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739600"/>
              </a:solidFill>
              <a:effectLst/>
              <a:uLnTx/>
              <a:uFillTx/>
              <a:latin typeface="Times" pitchFamily="18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4430" y="3104760"/>
            <a:ext cx="1080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518249" y="2665090"/>
            <a:ext cx="3759571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依相關度或時間排序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|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變更顯示數量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9184" y="2895599"/>
            <a:ext cx="1366663" cy="3904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17230" y="3692686"/>
            <a:ext cx="1941953" cy="230832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限定條件縮小檢索數量：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關鍵字再次檢索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設定出版年代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設定期刊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建議關鍵字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-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作者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14670" y="3104761"/>
            <a:ext cx="1080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277820" y="3360287"/>
            <a:ext cx="1763973" cy="7017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下載</a:t>
            </a:r>
            <a:r>
              <a:rPr lang="en-US" altLang="zh-TW" dirty="0" err="1" smtClean="0">
                <a:latin typeface="Microsoft YaHei Light" pitchFamily="34" charset="-122"/>
                <a:ea typeface="Microsoft YaHei Light" pitchFamily="34" charset="-122"/>
              </a:rPr>
              <a:t>pdf</a:t>
            </a:r>
            <a:endParaRPr lang="en-US" altLang="zh-TW" dirty="0" smtClean="0">
              <a:latin typeface="Microsoft YaHei Light" pitchFamily="34" charset="-122"/>
              <a:ea typeface="Microsoft YaHei Light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存到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My Library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1016" y="5458800"/>
            <a:ext cx="720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16185" y="5445313"/>
            <a:ext cx="1800000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顯示</a:t>
            </a:r>
            <a:r>
              <a:rPr lang="en-US" altLang="zh-TW" dirty="0" smtClean="0">
                <a:latin typeface="Microsoft YaHei Light" pitchFamily="34" charset="-122"/>
                <a:ea typeface="Microsoft YaHei Light" pitchFamily="34" charset="-122"/>
              </a:rPr>
              <a:t>/</a:t>
            </a:r>
            <a:r>
              <a:rPr lang="zh-TW" altLang="en-US" dirty="0" smtClean="0">
                <a:latin typeface="Microsoft YaHei Light" pitchFamily="34" charset="-122"/>
                <a:ea typeface="Microsoft YaHei Light" pitchFamily="34" charset="-122"/>
              </a:rPr>
              <a:t>隱藏摘要</a:t>
            </a:r>
            <a:endParaRPr lang="zh-TW" altLang="en-US" dirty="0">
              <a:latin typeface="Microsoft YaHei Light" pitchFamily="34" charset="-122"/>
              <a:ea typeface="Microsoft YaHei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xmlns="" id="{C8FCEBCE-D983-D44F-9832-A2536FE54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1828800"/>
            <a:ext cx="8305800" cy="1846659"/>
          </a:xfrm>
        </p:spPr>
        <p:txBody>
          <a:bodyPr/>
          <a:lstStyle/>
          <a:p>
            <a:r>
              <a:rPr lang="en-US" altLang="zh-TW" dirty="0" smtClean="0">
                <a:latin typeface="Times" charset="0"/>
              </a:rPr>
              <a:t>Tools for Researching</a:t>
            </a:r>
            <a:br>
              <a:rPr lang="en-US" altLang="zh-TW" dirty="0" smtClean="0">
                <a:latin typeface="Times" charset="0"/>
              </a:rPr>
            </a:br>
            <a:r>
              <a:rPr lang="zh-TW" altLang="en-US" dirty="0" smtClean="0">
                <a:latin typeface="Times" charset="0"/>
              </a:rPr>
              <a:t>研究者相關工具</a:t>
            </a:r>
            <a:r>
              <a:rPr lang="en-US" altLang="zh-TW" dirty="0" smtClean="0">
                <a:latin typeface="Times" charset="0"/>
              </a:rPr>
              <a:t/>
            </a:r>
            <a:br>
              <a:rPr lang="en-US" altLang="zh-TW" dirty="0" smtClean="0">
                <a:latin typeface="Times" charset="0"/>
              </a:rPr>
            </a:b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42" name="Text Placeholder 2">
            <a:extLst>
              <a:ext uri="{FF2B5EF4-FFF2-40B4-BE49-F238E27FC236}">
                <a16:creationId xmlns:a16="http://schemas.microsoft.com/office/drawing/2014/main" xmlns="" id="{79499505-5C17-FD4C-AC95-92906CA7200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42900" y="4416425"/>
            <a:ext cx="4533900" cy="6223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Navigating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BioOne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Complete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9_B1C_Training_2018-09">
  <a:themeElements>
    <a:clrScheme name="Custom 1">
      <a:dk1>
        <a:srgbClr val="000000"/>
      </a:dk1>
      <a:lt1>
        <a:srgbClr val="FFFFFF"/>
      </a:lt1>
      <a:dk2>
        <a:srgbClr val="787878"/>
      </a:dk2>
      <a:lt2>
        <a:srgbClr val="B6DED9"/>
      </a:lt2>
      <a:accent1>
        <a:srgbClr val="70A041"/>
      </a:accent1>
      <a:accent2>
        <a:srgbClr val="009585"/>
      </a:accent2>
      <a:accent3>
        <a:srgbClr val="009CDE"/>
      </a:accent3>
      <a:accent4>
        <a:srgbClr val="B89C18"/>
      </a:accent4>
      <a:accent5>
        <a:srgbClr val="787878"/>
      </a:accent5>
      <a:accent6>
        <a:srgbClr val="6CB6AE"/>
      </a:accent6>
      <a:hlink>
        <a:srgbClr val="001BA1"/>
      </a:hlink>
      <a:folHlink>
        <a:srgbClr val="001BA1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9_B1C_Training_2018-09.potx" id="{8CC73034-265F-CD46-90B7-262F0374895C}" vid="{D06BBCEF-DB77-F344-A5AD-C9E9A3B1C5A0}"/>
    </a:ext>
  </a:extLst>
</a:theme>
</file>

<file path=ppt/theme/theme2.xml><?xml version="1.0" encoding="utf-8"?>
<a:theme xmlns:a="http://schemas.openxmlformats.org/drawingml/2006/main" name="Office Theme">
  <a:themeElements>
    <a:clrScheme name="BioOne">
      <a:dk1>
        <a:sysClr val="windowText" lastClr="000000"/>
      </a:dk1>
      <a:lt1>
        <a:sysClr val="window" lastClr="FFFFFF"/>
      </a:lt1>
      <a:dk2>
        <a:srgbClr val="5E696E"/>
      </a:dk2>
      <a:lt2>
        <a:srgbClr val="F0A751"/>
      </a:lt2>
      <a:accent1>
        <a:srgbClr val="568229"/>
      </a:accent1>
      <a:accent2>
        <a:srgbClr val="5E696E"/>
      </a:accent2>
      <a:accent3>
        <a:srgbClr val="292E66"/>
      </a:accent3>
      <a:accent4>
        <a:srgbClr val="794D28"/>
      </a:accent4>
      <a:accent5>
        <a:srgbClr val="AF9D42"/>
      </a:accent5>
      <a:accent6>
        <a:srgbClr val="5386A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B0008C28F374091C65FBE2171EF94" ma:contentTypeVersion="5" ma:contentTypeDescription="Create a new document." ma:contentTypeScope="" ma:versionID="938697adfa2471c9701a9c848aa7dd49">
  <xsd:schema xmlns:xsd="http://www.w3.org/2001/XMLSchema" xmlns:xs="http://www.w3.org/2001/XMLSchema" xmlns:p="http://schemas.microsoft.com/office/2006/metadata/properties" xmlns:ns2="cf81668f-ff3b-487a-8272-35df16be8b85" xmlns:ns3="efcec4a3-42ab-45ef-b2ba-a762a16e6af3" targetNamespace="http://schemas.microsoft.com/office/2006/metadata/properties" ma:root="true" ma:fieldsID="b77b2843dcf40a81ac4eb05facef5ee7" ns2:_="" ns3:_="">
    <xsd:import namespace="cf81668f-ff3b-487a-8272-35df16be8b85"/>
    <xsd:import namespace="efcec4a3-42ab-45ef-b2ba-a762a16e6a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1668f-ff3b-487a-8272-35df16be8b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ec4a3-42ab-45ef-b2ba-a762a16e6a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459BF5-99F6-4240-97BE-3A3990F28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47E06-B785-45BD-9FD4-C8F5E7A65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1668f-ff3b-487a-8272-35df16be8b85"/>
    <ds:schemaRef ds:uri="efcec4a3-42ab-45ef-b2ba-a762a16e6a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080524-3781-4DDC-AA46-EAED51DD4BFE}">
  <ds:schemaRefs>
    <ds:schemaRef ds:uri="http://purl.org/dc/dcmitype/"/>
    <ds:schemaRef ds:uri="http://schemas.microsoft.com/office/2006/documentManagement/types"/>
    <ds:schemaRef ds:uri="efcec4a3-42ab-45ef-b2ba-a762a16e6af3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f81668f-ff3b-487a-8272-35df16be8b8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2019_B1C_Training_2018-09</Template>
  <TotalTime>1502</TotalTime>
  <Words>302</Words>
  <Application>Microsoft Office PowerPoint</Application>
  <PresentationFormat>如螢幕大小 (4:3)</PresentationFormat>
  <Paragraphs>93</Paragraphs>
  <Slides>15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2019_B1C_Training_2018-09</vt:lpstr>
      <vt:lpstr>Connecting you to timely scientific research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Tools for Researching 研究者相關工具 </vt:lpstr>
      <vt:lpstr>PowerPoint 簡報</vt:lpstr>
      <vt:lpstr>PowerPoint 簡報</vt:lpstr>
      <vt:lpstr>PowerPoint 簡報</vt:lpstr>
      <vt:lpstr>PowerPoint 簡報</vt:lpstr>
      <vt:lpstr>PowerPoint 簡報</vt:lpstr>
      <vt:lpstr>Q&amp;A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you to timely scientific research</dc:title>
  <dc:creator>Kris Hsu</dc:creator>
  <cp:lastModifiedBy>admin</cp:lastModifiedBy>
  <cp:revision>9</cp:revision>
  <cp:lastPrinted>2018-10-01T14:45:50Z</cp:lastPrinted>
  <dcterms:created xsi:type="dcterms:W3CDTF">2019-08-12T06:35:23Z</dcterms:created>
  <dcterms:modified xsi:type="dcterms:W3CDTF">2022-07-25T00:31:23Z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0x010100159B0008C28F374091C65FBE2171EF94</vt:lpwstr>
  </property>
</Properties>
</file>